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56" r:id="rId4"/>
    <p:sldId id="271" r:id="rId5"/>
    <p:sldId id="269" r:id="rId6"/>
    <p:sldId id="263" r:id="rId7"/>
    <p:sldId id="283" r:id="rId8"/>
    <p:sldId id="284" r:id="rId9"/>
    <p:sldId id="286" r:id="rId10"/>
    <p:sldId id="288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C7C7A"/>
    <a:srgbClr val="5F5F5D"/>
    <a:srgbClr val="DFD8C7"/>
    <a:srgbClr val="EBEDEE"/>
    <a:srgbClr val="E9E9E9"/>
    <a:srgbClr val="E4E3E1"/>
    <a:srgbClr val="E6E4E5"/>
    <a:srgbClr val="D1D1CF"/>
    <a:srgbClr val="DEDE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497626" y="1422400"/>
            <a:ext cx="91967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latin typeface="+mj-lt"/>
              </a:rPr>
              <a:t>E</a:t>
            </a:r>
            <a:r>
              <a:rPr lang="en-US" altLang="ko-KR" sz="3200" dirty="0" smtClean="0">
                <a:latin typeface="+mj-lt"/>
              </a:rPr>
              <a:t>xercise</a:t>
            </a:r>
            <a:r>
              <a:rPr lang="en-US" altLang="ko-KR" sz="6600" dirty="0" smtClean="0">
                <a:latin typeface="+mj-lt"/>
              </a:rPr>
              <a:t> R</a:t>
            </a:r>
            <a:r>
              <a:rPr lang="en-US" altLang="ko-KR" sz="3200" dirty="0" smtClean="0">
                <a:latin typeface="+mj-lt"/>
              </a:rPr>
              <a:t>outine</a:t>
            </a:r>
            <a:r>
              <a:rPr lang="en-US" altLang="ko-KR" sz="6600" dirty="0" smtClean="0">
                <a:latin typeface="+mj-lt"/>
              </a:rPr>
              <a:t> M</a:t>
            </a:r>
            <a:r>
              <a:rPr lang="en-US" altLang="ko-KR" sz="3200" dirty="0" smtClean="0">
                <a:latin typeface="+mj-lt"/>
              </a:rPr>
              <a:t>anagement</a:t>
            </a:r>
            <a:r>
              <a:rPr lang="en-US" altLang="ko-KR" sz="6600" dirty="0" smtClean="0">
                <a:latin typeface="+mj-lt"/>
              </a:rPr>
              <a:t> P</a:t>
            </a:r>
            <a:r>
              <a:rPr lang="en-US" altLang="ko-KR" sz="3200" dirty="0" smtClean="0">
                <a:latin typeface="+mj-lt"/>
              </a:rPr>
              <a:t>lanner</a:t>
            </a:r>
            <a:endParaRPr lang="ko-KR" alt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4568980" y="5974221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</a:rPr>
              <a:t>8</a:t>
            </a:r>
            <a:r>
              <a:rPr lang="ko-KR" altLang="en-US" sz="2400" dirty="0" smtClean="0">
                <a:latin typeface="+mj-lt"/>
              </a:rPr>
              <a:t>팀</a:t>
            </a:r>
            <a:r>
              <a:rPr lang="en-US" altLang="ko-KR" sz="2400" dirty="0" smtClean="0">
                <a:latin typeface="+mj-lt"/>
              </a:rPr>
              <a:t>: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ko-KR" altLang="en-US" sz="2400" dirty="0" err="1" smtClean="0">
                <a:latin typeface="+mj-lt"/>
              </a:rPr>
              <a:t>김예현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/ </a:t>
            </a:r>
            <a:r>
              <a:rPr lang="ko-KR" altLang="en-US" sz="2400" dirty="0" smtClean="0">
                <a:latin typeface="+mj-lt"/>
              </a:rPr>
              <a:t>김진현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50" y="2296026"/>
            <a:ext cx="4134427" cy="38105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50" y="2341964"/>
            <a:ext cx="4439270" cy="168616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8961398" y="3497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4"/>
                </a:solidFill>
              </a:rPr>
              <a:t>사이트 적용 핵심 알고리즘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개발 결과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04" y="2305552"/>
            <a:ext cx="4315427" cy="1362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004" y="176741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 </a:t>
            </a:r>
            <a:r>
              <a:rPr lang="ko-KR" altLang="en-US" smtClean="0"/>
              <a:t>루틴 추가 알고리즘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92850" y="1767413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 </a:t>
            </a:r>
            <a:r>
              <a:rPr lang="ko-KR" altLang="en-US" smtClean="0"/>
              <a:t>통계 차트 데이터 변환 알고리즘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7976"/>
          <a:stretch/>
        </p:blipFill>
        <p:spPr>
          <a:xfrm>
            <a:off x="6192850" y="2296026"/>
            <a:ext cx="5086822" cy="27435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50" y="2296026"/>
            <a:ext cx="5811061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62" y="4251796"/>
            <a:ext cx="122889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481567" y="3924164"/>
            <a:ext cx="11228866" cy="24907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481567" y="1278504"/>
            <a:ext cx="11228866" cy="24907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9730838" y="349782"/>
            <a:ext cx="218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4"/>
                </a:solidFill>
              </a:rPr>
              <a:t>프로젝트 진행 소감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개발 후기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750275" y="1803890"/>
            <a:ext cx="1440000" cy="1440000"/>
            <a:chOff x="2184282" y="1655156"/>
            <a:chExt cx="2628900" cy="2628900"/>
          </a:xfrm>
        </p:grpSpPr>
        <p:sp>
          <p:nvSpPr>
            <p:cNvPr id="14" name="타원 13"/>
            <p:cNvSpPr/>
            <p:nvPr/>
          </p:nvSpPr>
          <p:spPr>
            <a:xfrm>
              <a:off x="2184282" y="1655156"/>
              <a:ext cx="2628900" cy="26289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357" y="2028343"/>
              <a:ext cx="1882525" cy="1882525"/>
            </a:xfrm>
            <a:prstGeom prst="rect">
              <a:avLst/>
            </a:prstGeom>
          </p:spPr>
        </p:pic>
      </p:grp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750275" y="4449550"/>
            <a:ext cx="1440000" cy="1440000"/>
            <a:chOff x="7871381" y="1422400"/>
            <a:chExt cx="2628900" cy="2628900"/>
          </a:xfrm>
        </p:grpSpPr>
        <p:sp>
          <p:nvSpPr>
            <p:cNvPr id="28" name="직사각형 27"/>
            <p:cNvSpPr/>
            <p:nvPr/>
          </p:nvSpPr>
          <p:spPr>
            <a:xfrm>
              <a:off x="8244431" y="1795312"/>
              <a:ext cx="1882800" cy="18828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871381" y="1422400"/>
              <a:ext cx="2628900" cy="2628900"/>
            </a:xfrm>
            <a:prstGeom prst="ellipse">
              <a:avLst/>
            </a:pr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397368" y="1462060"/>
            <a:ext cx="93130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작은 웹사이트나 프로그램 </a:t>
            </a:r>
            <a:r>
              <a:rPr lang="ko-KR" altLang="en-US" sz="1100" dirty="0" smtClean="0"/>
              <a:t>하나도 </a:t>
            </a:r>
            <a:r>
              <a:rPr lang="ko-KR" altLang="en-US" sz="1100" dirty="0"/>
              <a:t>굉장히 많은 기술이 들어간 결과물이라는 것을 다시 한 번 깨달았고</a:t>
            </a:r>
            <a:r>
              <a:rPr lang="en-US" altLang="ko-KR" sz="11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복잡하게 </a:t>
            </a:r>
            <a:r>
              <a:rPr lang="ko-KR" altLang="en-US" sz="1100" dirty="0"/>
              <a:t>얽혀있는 웹과 웹 사이를 자유롭게 거닐 수 있다는 것이 굉장하다는 것을 가장 크게 느낀 프로젝트였습니다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Vue</a:t>
            </a:r>
            <a:r>
              <a:rPr lang="ko-KR" altLang="en-US" sz="1100" dirty="0"/>
              <a:t>와 관련하여 기술적 측면에서 </a:t>
            </a:r>
            <a:r>
              <a:rPr lang="en-US" altLang="ko-KR" sz="1100" dirty="0"/>
              <a:t>store </a:t>
            </a:r>
            <a:r>
              <a:rPr lang="ko-KR" altLang="en-US" sz="1100" dirty="0"/>
              <a:t>활용법</a:t>
            </a:r>
            <a:r>
              <a:rPr lang="en-US" altLang="ko-KR" sz="1100" dirty="0"/>
              <a:t>, computed</a:t>
            </a:r>
            <a:r>
              <a:rPr lang="ko-KR" altLang="en-US" sz="1100" dirty="0"/>
              <a:t>의 사용처 </a:t>
            </a:r>
            <a:r>
              <a:rPr lang="ko-KR" altLang="en-US" sz="1100" dirty="0" err="1"/>
              <a:t>등등등</a:t>
            </a:r>
            <a:r>
              <a:rPr lang="ko-KR" altLang="en-US" sz="1100" dirty="0"/>
              <a:t> 기초부터 부족한 점이 굉장히 </a:t>
            </a:r>
            <a:r>
              <a:rPr lang="ko-KR" altLang="en-US" sz="1100" dirty="0" smtClean="0"/>
              <a:t>많았고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페어와의 </a:t>
            </a:r>
            <a:r>
              <a:rPr lang="ko-KR" altLang="en-US" sz="1100" dirty="0" err="1"/>
              <a:t>소통적인</a:t>
            </a:r>
            <a:r>
              <a:rPr lang="ko-KR" altLang="en-US" sz="1100" dirty="0"/>
              <a:t> 측면에서는 </a:t>
            </a:r>
            <a:r>
              <a:rPr lang="ko-KR" altLang="en-US" sz="1100" dirty="0" smtClean="0"/>
              <a:t>안 맞는 </a:t>
            </a:r>
            <a:r>
              <a:rPr lang="ko-KR" altLang="en-US" sz="1100" dirty="0"/>
              <a:t>부분이 있어도 </a:t>
            </a:r>
            <a:r>
              <a:rPr lang="ko-KR" altLang="en-US" sz="1100" dirty="0" smtClean="0"/>
              <a:t>일찍이 </a:t>
            </a:r>
            <a:r>
              <a:rPr lang="ko-KR" altLang="en-US" sz="1100" dirty="0"/>
              <a:t>진솔한 대화 등을 나누지 못한 것이 많이 아쉬웠습니다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그러나 프로젝트를 진행하며 서로 소통을 자주 하였고 그 덕분에 백과 프론트가 데이터를 주고 받을 때 곤란한 상황들을 예방할 수 있었습니다</a:t>
            </a:r>
            <a:r>
              <a:rPr lang="en-US" altLang="ko-KR" sz="11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또한 </a:t>
            </a:r>
            <a:r>
              <a:rPr lang="ko-KR" altLang="en-US" sz="1100" dirty="0"/>
              <a:t>모르는 </a:t>
            </a:r>
            <a:r>
              <a:rPr lang="ko-KR" altLang="en-US" sz="1100"/>
              <a:t>부분이 </a:t>
            </a:r>
            <a:r>
              <a:rPr lang="ko-KR" altLang="en-US" sz="1100" smtClean="0"/>
              <a:t>있다면 부족한 부분들의 개념을 정리하는 것들에 대해 </a:t>
            </a:r>
            <a:r>
              <a:rPr lang="ko-KR" altLang="en-US" sz="1100" dirty="0"/>
              <a:t>도움을 많이 받을 수 있었습니다</a:t>
            </a:r>
            <a:r>
              <a:rPr lang="en-US" altLang="ko-KR" sz="1100" dirty="0"/>
              <a:t>.</a:t>
            </a:r>
            <a:endParaRPr lang="ko-KR" altLang="ko-KR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367811" y="4107645"/>
            <a:ext cx="82638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하나의 프로젝트를 위해 </a:t>
            </a:r>
            <a:r>
              <a:rPr lang="en-US" altLang="ko-KR" sz="1100" dirty="0"/>
              <a:t>API</a:t>
            </a:r>
            <a:r>
              <a:rPr lang="ko-KR" altLang="en-US" sz="1100" dirty="0"/>
              <a:t>와 라이브러리</a:t>
            </a:r>
            <a:r>
              <a:rPr lang="en-US" altLang="ko-KR" sz="1100" dirty="0"/>
              <a:t>, </a:t>
            </a:r>
            <a:r>
              <a:rPr lang="ko-KR" altLang="en-US" sz="1100" dirty="0"/>
              <a:t>프레임워크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</a:t>
            </a:r>
            <a:r>
              <a:rPr lang="ko-KR" altLang="en-US" sz="1100" dirty="0" err="1"/>
              <a:t>생성형</a:t>
            </a:r>
            <a:r>
              <a:rPr lang="ko-KR" altLang="en-US" sz="1100" dirty="0"/>
              <a:t> </a:t>
            </a:r>
            <a:r>
              <a:rPr lang="en-US" altLang="ko-KR" sz="1100" dirty="0"/>
              <a:t>AI </a:t>
            </a:r>
            <a:r>
              <a:rPr lang="ko-KR" altLang="en-US" sz="1100" dirty="0"/>
              <a:t>등 많은 요소를 함께 이용해보았던 경험이었습니다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 사이에서 기술적인 문제를 많이 부딪혀보았고 문제 해결 방법이 생각보다 다양할 수 있다는 것을 깨달을 수 있었습니다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err="1"/>
              <a:t>소통적인</a:t>
            </a:r>
            <a:r>
              <a:rPr lang="ko-KR" altLang="en-US" sz="1100" dirty="0"/>
              <a:t> 측면에서는 지난 관통 프로젝트에서 소통의 부재의 중요성을 깨달은 만큼 최대한 소통을 많이 하고자 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덕분에 프로젝트 진행을 일사천리로 끝낼 수 있었지만 오히려 너무 일방적인 소통이 되어 </a:t>
            </a:r>
            <a:r>
              <a:rPr lang="ko-KR" altLang="en-US" sz="1100" dirty="0" err="1"/>
              <a:t>페어에게</a:t>
            </a:r>
            <a:r>
              <a:rPr lang="ko-KR" altLang="en-US" sz="1100" dirty="0"/>
              <a:t> 스트레스를 주게 되었던 </a:t>
            </a:r>
            <a:r>
              <a:rPr lang="ko-KR" altLang="en-US" sz="1100" dirty="0" smtClean="0"/>
              <a:t>점이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아쉽고 </a:t>
            </a:r>
            <a:r>
              <a:rPr lang="ko-KR" altLang="en-US" sz="1100" dirty="0"/>
              <a:t>부족했던 것 같습니다</a:t>
            </a:r>
            <a:endParaRPr lang="ko-KR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98986-EB6B-4218-B002-2C26D2E31B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E88AE-9D7A-4643-BC1E-202A44F17E36}"/>
              </a:ext>
            </a:extLst>
          </p:cNvPr>
          <p:cNvSpPr txBox="1"/>
          <p:nvPr/>
        </p:nvSpPr>
        <p:spPr>
          <a:xfrm>
            <a:off x="114498" y="1889125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+mj-lt"/>
              </a:rPr>
              <a:t>구현 못한 </a:t>
            </a:r>
            <a:r>
              <a:rPr lang="en-US" altLang="ko-KR" sz="3200" dirty="0" smtClean="0">
                <a:latin typeface="+mj-lt"/>
              </a:rPr>
              <a:t>+ </a:t>
            </a:r>
            <a:r>
              <a:rPr lang="ko-KR" altLang="en-US" sz="3200" dirty="0" smtClean="0">
                <a:latin typeface="+mj-lt"/>
              </a:rPr>
              <a:t>실패한 추가 기능들</a:t>
            </a:r>
            <a:r>
              <a:rPr lang="en-US" altLang="ko-KR" sz="3200" dirty="0" smtClean="0">
                <a:latin typeface="+mj-lt"/>
              </a:rPr>
              <a:t>…</a:t>
            </a:r>
            <a:endParaRPr lang="ko-KR" altLang="en-US" sz="3200" dirty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23" y="1724025"/>
            <a:ext cx="1033462" cy="1033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15873" y="3120509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/>
              <a:t>루틴들을 </a:t>
            </a:r>
            <a:r>
              <a:rPr lang="ko-KR" altLang="en-US" dirty="0" err="1" smtClean="0"/>
              <a:t>에브리타임처럼</a:t>
            </a:r>
            <a:r>
              <a:rPr lang="ko-KR" altLang="en-US" dirty="0" smtClean="0"/>
              <a:t> 시간표 형식으로 만들어보기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2258" y="3993693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/>
              <a:t>웹의 배경 이미지를 랜덤으로 바뀌도록 해보기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761" y="4866877"/>
            <a:ext cx="564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/>
              <a:t>그래프 표현 방식을 방사형</a:t>
            </a:r>
            <a:r>
              <a:rPr lang="en-US" altLang="ko-KR" dirty="0" smtClean="0"/>
              <a:t>, </a:t>
            </a:r>
            <a:r>
              <a:rPr lang="ko-KR" altLang="en-US" dirty="0"/>
              <a:t>선</a:t>
            </a:r>
            <a:r>
              <a:rPr lang="ko-KR" altLang="en-US" dirty="0" smtClean="0"/>
              <a:t>형 등 다양하게 해보기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9761" y="5740061"/>
            <a:ext cx="564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/>
              <a:t>유저끼리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오늘의 한마디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적고 상호작용하는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FFB86-8E54-4295-B488-7770DB8E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499248" y="3613726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+mj-lt"/>
              </a:rPr>
              <a:t>감사합니다</a:t>
            </a:r>
            <a:r>
              <a:rPr lang="en-US" altLang="ko-KR" sz="4400" dirty="0" smtClean="0">
                <a:latin typeface="+mj-lt"/>
              </a:rPr>
              <a:t>!</a:t>
            </a:r>
            <a:endParaRPr lang="ko-KR" altLang="en-US" sz="4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3729007" y="2094346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+mj-lt"/>
              </a:rPr>
              <a:t>저희의 이야기를 들어주셔서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목차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658718" y="1743056"/>
            <a:ext cx="750189" cy="67031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743056"/>
            <a:ext cx="8242300" cy="67031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94190" y="1893548"/>
            <a:ext cx="279243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847381"/>
            <a:ext cx="2262158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+mn-ea"/>
              </a:rPr>
              <a:t>기획 배경 및 목표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658718" y="2735282"/>
            <a:ext cx="750189" cy="670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735282"/>
            <a:ext cx="8242300" cy="670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94190" y="2885774"/>
            <a:ext cx="27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839607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+mn-ea"/>
              </a:rPr>
              <a:t>진행 계획 일정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658718" y="3727508"/>
            <a:ext cx="750189" cy="670316"/>
          </a:xfrm>
          <a:prstGeom prst="rect">
            <a:avLst/>
          </a:prstGeom>
          <a:solidFill>
            <a:srgbClr val="7C7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3727508"/>
            <a:ext cx="8242300" cy="670316"/>
          </a:xfrm>
          <a:prstGeom prst="rect">
            <a:avLst/>
          </a:prstGeom>
          <a:solidFill>
            <a:srgbClr val="7C7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94190" y="3878000"/>
            <a:ext cx="279243" cy="369332"/>
          </a:xfrm>
          <a:prstGeom prst="rect">
            <a:avLst/>
          </a:prstGeom>
          <a:solidFill>
            <a:srgbClr val="7C7C7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3831833"/>
            <a:ext cx="1326004" cy="461665"/>
          </a:xfrm>
          <a:prstGeom prst="rect">
            <a:avLst/>
          </a:prstGeom>
          <a:solidFill>
            <a:srgbClr val="7C7C7A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+mn-ea"/>
              </a:rPr>
              <a:t>개발 결과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658718" y="4719338"/>
            <a:ext cx="750189" cy="6703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4719338"/>
            <a:ext cx="8242300" cy="6703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94190" y="4869830"/>
            <a:ext cx="27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482366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+mn-ea"/>
              </a:rPr>
              <a:t>기대 효과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658718" y="5711168"/>
            <a:ext cx="750189" cy="670316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5711168"/>
            <a:ext cx="8242300" cy="670316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894190" y="5861660"/>
            <a:ext cx="279243" cy="369332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5815493"/>
            <a:ext cx="1326004" cy="461665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+mn-ea"/>
              </a:rPr>
              <a:t>개발 후기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76117"/>
            <a:ext cx="146706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0" dirty="0">
                <a:latin typeface="+mn-ea"/>
              </a:rPr>
              <a:t>[</a:t>
            </a:r>
            <a:endParaRPr lang="ko-KR" altLang="en-US" sz="20000" dirty="0"/>
          </a:p>
        </p:txBody>
      </p:sp>
      <p:sp>
        <p:nvSpPr>
          <p:cNvPr id="7" name="직사각형 6"/>
          <p:cNvSpPr/>
          <p:nvPr/>
        </p:nvSpPr>
        <p:spPr>
          <a:xfrm>
            <a:off x="10724932" y="1576118"/>
            <a:ext cx="146706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0" dirty="0">
                <a:latin typeface="+mn-ea"/>
              </a:rPr>
              <a:t>]</a:t>
            </a:r>
            <a:endParaRPr lang="ko-KR" altLang="en-US" sz="20000" dirty="0"/>
          </a:p>
        </p:txBody>
      </p:sp>
      <p:sp>
        <p:nvSpPr>
          <p:cNvPr id="9" name="TextBox 8"/>
          <p:cNvSpPr txBox="1"/>
          <p:nvPr/>
        </p:nvSpPr>
        <p:spPr>
          <a:xfrm>
            <a:off x="4120138" y="148344"/>
            <a:ext cx="3951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/>
              <a:t>FOR WHOM?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800" y="838200"/>
            <a:ext cx="6248400" cy="52324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2226209">
            <a:off x="5334887" y="2665463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i="1" dirty="0" smtClean="0">
                <a:latin typeface="+mn-ea"/>
              </a:rPr>
              <a:t>지속 하기 힘든 사람</a:t>
            </a:r>
            <a:endParaRPr lang="ko-KR" altLang="en-US" sz="1200" i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2226209">
            <a:off x="5320001" y="2596103"/>
            <a:ext cx="2170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latin typeface="+mn-ea"/>
              </a:rPr>
              <a:t>1. </a:t>
            </a:r>
            <a:r>
              <a:rPr lang="ko-KR" altLang="en-US" sz="1200" i="1" dirty="0" smtClean="0">
                <a:latin typeface="+mn-ea"/>
              </a:rPr>
              <a:t>운동을 시작했지만 운동을</a:t>
            </a:r>
            <a:endParaRPr lang="ko-KR" altLang="en-US" sz="1200" i="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 rot="2226209">
            <a:off x="4897374" y="2923250"/>
            <a:ext cx="2375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latin typeface="+mn-ea"/>
              </a:rPr>
              <a:t>2. </a:t>
            </a:r>
            <a:r>
              <a:rPr lang="ko-KR" altLang="en-US" sz="1200" i="1" dirty="0" err="1" smtClean="0">
                <a:latin typeface="+mn-ea"/>
              </a:rPr>
              <a:t>야심찬</a:t>
            </a:r>
            <a:r>
              <a:rPr lang="ko-KR" altLang="en-US" sz="1200" i="1" dirty="0" smtClean="0">
                <a:latin typeface="+mn-ea"/>
              </a:rPr>
              <a:t> 운동 목표를 세웠지만</a:t>
            </a:r>
            <a:endParaRPr lang="ko-KR" altLang="en-US" sz="1200" i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 rot="2226209">
            <a:off x="4912618" y="2972254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i="1" dirty="0" smtClean="0">
                <a:latin typeface="+mn-ea"/>
              </a:rPr>
              <a:t>잘 지켜지지 않는 사람</a:t>
            </a:r>
            <a:endParaRPr lang="ko-KR" altLang="en-US" sz="1200" i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 rot="2226209">
            <a:off x="4625123" y="3126977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i="1" dirty="0" smtClean="0">
                <a:latin typeface="+mn-ea"/>
              </a:rPr>
              <a:t>잇고 싶은 사람</a:t>
            </a:r>
            <a:endParaRPr lang="ko-KR" altLang="en-US" sz="1200" i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rot="2226209">
            <a:off x="4584488" y="3076461"/>
            <a:ext cx="1914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latin typeface="+mn-ea"/>
              </a:rPr>
              <a:t>3. </a:t>
            </a:r>
            <a:r>
              <a:rPr lang="ko-KR" altLang="en-US" sz="1200" i="1" dirty="0" smtClean="0">
                <a:latin typeface="+mn-ea"/>
              </a:rPr>
              <a:t>운동과의 인연을 다시</a:t>
            </a:r>
            <a:endParaRPr lang="ko-KR" altLang="en-US" sz="12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524180" y="5583953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출석체크판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20082" y="5603032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루틴 리스트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14141" y="5603032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유튜브 영상 추천</a:t>
            </a:r>
            <a:endParaRPr lang="ko-KR" altLang="en-US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8979584" y="5603032"/>
            <a:ext cx="215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지정한 이름에 따라 합산</a:t>
            </a:r>
            <a:endParaRPr lang="en-US" altLang="ko-KR" sz="1400" dirty="0" smtClean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713481" y="157184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001 </a:t>
            </a:r>
            <a:r>
              <a:rPr lang="ko-KR" altLang="en-US" sz="2000" b="1" dirty="0" smtClean="0"/>
              <a:t>출석체크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380156" y="1558487"/>
            <a:ext cx="248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002 </a:t>
            </a:r>
            <a:r>
              <a:rPr lang="ko-KR" altLang="en-US" sz="2000" b="1" dirty="0" smtClean="0"/>
              <a:t>루틴 관리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042286" y="1558487"/>
            <a:ext cx="253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003 </a:t>
            </a:r>
            <a:r>
              <a:rPr lang="ko-KR" altLang="en-US" sz="2000" b="1" dirty="0" smtClean="0"/>
              <a:t>관련 영상 제공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19485" y="1558487"/>
            <a:ext cx="25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004 </a:t>
            </a:r>
            <a:r>
              <a:rPr lang="ko-KR" altLang="en-US" sz="2000" b="1" dirty="0" smtClean="0"/>
              <a:t>통계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43123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기획 배경 및 목표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634"/>
          <a:stretch/>
        </p:blipFill>
        <p:spPr>
          <a:xfrm>
            <a:off x="1078960" y="2891915"/>
            <a:ext cx="200557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37" y="2763022"/>
            <a:ext cx="2239121" cy="720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158" y="4209976"/>
            <a:ext cx="2239200" cy="350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036" y="4158631"/>
            <a:ext cx="1584000" cy="9029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6628" y="3174953"/>
            <a:ext cx="1584000" cy="88784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199" y="2179703"/>
            <a:ext cx="1585227" cy="90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9389" y="2652868"/>
            <a:ext cx="2010482" cy="20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3637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진행 계획 일정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" name="AutoShape 2" descr="https://meeting.ssafy.com/api/v4/files/j44i9uwxftbu9caqgmyoj99khc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1307407" y="1278504"/>
            <a:ext cx="9577187" cy="47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629246" cy="1415772"/>
            <a:chOff x="901700" y="2721114"/>
            <a:chExt cx="2629246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62924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mtClean="0">
                  <a:latin typeface="+mj-lt"/>
                </a:rPr>
                <a:t>개발 시작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D4C967-576A-48E1-BD05-7B39589ED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3600" y="0"/>
            <a:ext cx="49784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15641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15641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564167" y="3533551"/>
            <a:ext cx="5649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김진현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Front </a:t>
            </a:r>
            <a:r>
              <a:rPr lang="en-US" altLang="ko-KR" sz="2000" dirty="0">
                <a:solidFill>
                  <a:schemeClr val="bg1"/>
                </a:solidFill>
              </a:rPr>
              <a:t>-  Chart.js, </a:t>
            </a:r>
            <a:r>
              <a:rPr lang="ko-KR" altLang="en-US" sz="2000" dirty="0">
                <a:solidFill>
                  <a:schemeClr val="bg1"/>
                </a:solidFill>
              </a:rPr>
              <a:t>명언</a:t>
            </a:r>
            <a:r>
              <a:rPr lang="en-US" altLang="ko-KR" sz="2000" dirty="0" smtClean="0">
                <a:solidFill>
                  <a:schemeClr val="bg1"/>
                </a:solidFill>
              </a:rPr>
              <a:t>API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Back - </a:t>
            </a:r>
            <a:r>
              <a:rPr lang="ko-KR" altLang="en-US" sz="2000" dirty="0">
                <a:solidFill>
                  <a:schemeClr val="bg1"/>
                </a:solidFill>
              </a:rPr>
              <a:t>회원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출석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루틴 </a:t>
            </a:r>
            <a:r>
              <a:rPr lang="ko-KR" altLang="en-US" sz="2000" smtClean="0">
                <a:solidFill>
                  <a:schemeClr val="bg1"/>
                </a:solidFill>
              </a:rPr>
              <a:t>추가 </a:t>
            </a:r>
            <a:r>
              <a:rPr lang="ko-KR" altLang="en-US" sz="2000" dirty="0">
                <a:solidFill>
                  <a:schemeClr val="bg1"/>
                </a:solidFill>
              </a:rPr>
              <a:t>알고리즘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 err="1">
                <a:solidFill>
                  <a:schemeClr val="bg1"/>
                </a:solidFill>
              </a:rPr>
              <a:t>차트용</a:t>
            </a:r>
            <a:r>
              <a:rPr lang="ko-KR" altLang="en-US" sz="2000" dirty="0">
                <a:solidFill>
                  <a:schemeClr val="bg1"/>
                </a:solidFill>
              </a:rPr>
              <a:t> 데이터 변환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564167" y="446564"/>
            <a:ext cx="5649433" cy="289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김예현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Front-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회원가입</a:t>
            </a:r>
            <a:r>
              <a:rPr lang="en-US" altLang="ko-KR" sz="2000" dirty="0"/>
              <a:t>, V-Calendar,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루틴 목록</a:t>
            </a:r>
            <a:r>
              <a:rPr lang="en-US" altLang="ko-KR" sz="2000" dirty="0"/>
              <a:t>/</a:t>
            </a:r>
            <a:r>
              <a:rPr lang="ko-KR" altLang="en-US" sz="2000" dirty="0"/>
              <a:t>추가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  <a:r>
              <a:rPr lang="ko-KR" altLang="en-US" sz="2000" dirty="0"/>
              <a:t>유튜브</a:t>
            </a:r>
            <a:r>
              <a:rPr lang="en-US" altLang="ko-KR" sz="2000" dirty="0"/>
              <a:t>API &amp; </a:t>
            </a:r>
            <a:r>
              <a:rPr lang="ko-KR" altLang="en-US" sz="2000" dirty="0" smtClean="0"/>
              <a:t>영상 리스트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Back – </a:t>
            </a:r>
            <a:r>
              <a:rPr lang="ko-KR" altLang="en-US" sz="2000"/>
              <a:t>루틴 </a:t>
            </a:r>
            <a:r>
              <a:rPr lang="en-US" altLang="ko-KR" sz="2000" smtClean="0"/>
              <a:t>CRUD</a:t>
            </a:r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57211" y="1004672"/>
            <a:ext cx="861774" cy="4678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400" dirty="0" smtClean="0"/>
              <a:t>역할   분담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731113" y="3491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4"/>
                </a:solidFill>
              </a:rPr>
              <a:t>개발 환경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개발 결과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050" name="Picture 2" descr="Vue.js - 위키백과, 우리 모두의 백과사전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77" y="2455472"/>
            <a:ext cx="1939752" cy="19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55" y="1870588"/>
            <a:ext cx="5438063" cy="35999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9345" y="1494960"/>
            <a:ext cx="1545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/>
              <a:t>FRONT</a:t>
            </a:r>
            <a:endParaRPr lang="ko-KR" altLang="en-US" sz="3200"/>
          </a:p>
        </p:txBody>
      </p:sp>
      <p:sp>
        <p:nvSpPr>
          <p:cNvPr id="26" name="TextBox 25"/>
          <p:cNvSpPr txBox="1"/>
          <p:nvPr/>
        </p:nvSpPr>
        <p:spPr>
          <a:xfrm>
            <a:off x="7743224" y="149496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BACK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2439" t="11016" r="31901"/>
          <a:stretch/>
        </p:blipFill>
        <p:spPr>
          <a:xfrm>
            <a:off x="3210839" y="4939152"/>
            <a:ext cx="1052946" cy="13815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248" y="4939152"/>
            <a:ext cx="1044966" cy="10877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00268" y="4467133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+ LIBRARY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7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9884729" y="3497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4"/>
                </a:solidFill>
              </a:rPr>
              <a:t>미리 보기 및 시연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49782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개발 결과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16" y="1278504"/>
            <a:ext cx="288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84" y="1286283"/>
            <a:ext cx="2880000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7754107" y="2726283"/>
            <a:ext cx="151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</a:rPr>
              <a:t>홈</a:t>
            </a:r>
            <a:r>
              <a:rPr lang="en-US" altLang="ko-KR" dirty="0" smtClean="0">
                <a:solidFill>
                  <a:schemeClr val="accent4"/>
                </a:solidFill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</a:rPr>
              <a:t>출석체크</a:t>
            </a:r>
            <a:r>
              <a:rPr lang="en-US" altLang="ko-KR" dirty="0" smtClean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2733581" y="2718504"/>
            <a:ext cx="18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</a:rPr>
              <a:t>회원가입</a:t>
            </a:r>
            <a:r>
              <a:rPr lang="en-US" altLang="ko-KR" dirty="0" smtClean="0">
                <a:solidFill>
                  <a:schemeClr val="accent4"/>
                </a:solidFill>
              </a:rPr>
              <a:t>/</a:t>
            </a:r>
            <a:r>
              <a:rPr lang="ko-KR" altLang="en-US" dirty="0" smtClean="0">
                <a:solidFill>
                  <a:schemeClr val="accent4"/>
                </a:solidFill>
              </a:rPr>
              <a:t>로그인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31" y="2991257"/>
            <a:ext cx="2880000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106083" y="4429928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</a:rPr>
              <a:t> 운동 루틴 관리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16" y="4738419"/>
            <a:ext cx="288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3089445" y="6178419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</a:rPr>
              <a:t>루틴 추가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84" y="4738419"/>
            <a:ext cx="2880000" cy="14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8186916" y="617841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</a:rPr>
              <a:t>통계</a:t>
            </a:r>
            <a:endParaRPr lang="en-US" altLang="ko-KR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405</Words>
  <Application>Microsoft Office PowerPoint</Application>
  <PresentationFormat>와이드스크린</PresentationFormat>
  <Paragraphs>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Montserrat Black</vt:lpstr>
      <vt:lpstr>Montserrat SemiBold</vt:lpstr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130</cp:revision>
  <dcterms:created xsi:type="dcterms:W3CDTF">2021-10-22T06:13:27Z</dcterms:created>
  <dcterms:modified xsi:type="dcterms:W3CDTF">2024-05-23T06:36:17Z</dcterms:modified>
</cp:coreProperties>
</file>